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1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3E8F-2E63-4540-8686-BD598EF06983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1353-6C38-C04B-A784-C8D925BD1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02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3E8F-2E63-4540-8686-BD598EF06983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1353-6C38-C04B-A784-C8D925BD1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56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3E8F-2E63-4540-8686-BD598EF06983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1353-6C38-C04B-A784-C8D925BD1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70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3E8F-2E63-4540-8686-BD598EF06983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1353-6C38-C04B-A784-C8D925BD1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25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3E8F-2E63-4540-8686-BD598EF06983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1353-6C38-C04B-A784-C8D925BD1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12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3E8F-2E63-4540-8686-BD598EF06983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1353-6C38-C04B-A784-C8D925BD1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608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3E8F-2E63-4540-8686-BD598EF06983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1353-6C38-C04B-A784-C8D925BD1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29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3E8F-2E63-4540-8686-BD598EF06983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1353-6C38-C04B-A784-C8D925BD1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96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3E8F-2E63-4540-8686-BD598EF06983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1353-6C38-C04B-A784-C8D925BD1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4085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3E8F-2E63-4540-8686-BD598EF06983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1353-6C38-C04B-A784-C8D925BD1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10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3E8F-2E63-4540-8686-BD598EF06983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61353-6C38-C04B-A784-C8D925BD1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546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D3E8F-2E63-4540-8686-BD598EF06983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61353-6C38-C04B-A784-C8D925BD15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19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キスト&#10;&#10;自動的に生成された説明">
            <a:extLst>
              <a:ext uri="{FF2B5EF4-FFF2-40B4-BE49-F238E27FC236}">
                <a16:creationId xmlns:a16="http://schemas.microsoft.com/office/drawing/2014/main" id="{7AE6D73D-1E0D-C94A-B108-94B9D5AA51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タイトル 1">
            <a:extLst>
              <a:ext uri="{FF2B5EF4-FFF2-40B4-BE49-F238E27FC236}">
                <a16:creationId xmlns:a16="http://schemas.microsoft.com/office/drawing/2014/main" id="{17B07370-68BB-4446-93DE-8980A2EED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094" y="1807029"/>
            <a:ext cx="7787811" cy="4222679"/>
          </a:xfrm>
        </p:spPr>
        <p:txBody>
          <a:bodyPr anchor="ctr" anchorCtr="1"/>
          <a:lstStyle/>
          <a:p>
            <a:r>
              <a:rPr kumimoji="1" lang="ja-JP" altLang="en-US">
                <a:latin typeface="MS Gothic" panose="020B0609070205080204" pitchFamily="49" charset="-128"/>
                <a:ea typeface="MS Gothic" panose="020B0609070205080204" pitchFamily="49" charset="-128"/>
              </a:rPr>
              <a:t>演題名</a:t>
            </a:r>
            <a:br>
              <a:rPr kumimoji="1"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br>
              <a:rPr kumimoji="1" lang="en-US" altLang="ja-JP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kumimoji="1" lang="ja-JP" altLang="en-US" sz="3200">
                <a:latin typeface="MS Gothic" panose="020B0609070205080204" pitchFamily="49" charset="-128"/>
                <a:ea typeface="MS Gothic" panose="020B0609070205080204" pitchFamily="49" charset="-128"/>
              </a:rPr>
              <a:t>演者</a:t>
            </a:r>
            <a:r>
              <a:rPr kumimoji="1" lang="en-US" altLang="ja-JP" sz="3200" baseline="30000" dirty="0">
                <a:latin typeface="MS Gothic" panose="020B0609070205080204" pitchFamily="49" charset="-128"/>
                <a:ea typeface="MS Gothic" panose="020B0609070205080204" pitchFamily="49" charset="-128"/>
              </a:rPr>
              <a:t>1)</a:t>
            </a:r>
            <a:r>
              <a:rPr kumimoji="1" lang="en-US" altLang="ja-JP" sz="3200" dirty="0">
                <a:latin typeface="MS Gothic" panose="020B0609070205080204" pitchFamily="49" charset="-128"/>
                <a:ea typeface="MS Gothic" panose="020B0609070205080204" pitchFamily="49" charset="-128"/>
              </a:rPr>
              <a:t> </a:t>
            </a:r>
            <a:r>
              <a:rPr kumimoji="1" lang="ja-JP" altLang="en-US" sz="3200">
                <a:latin typeface="MS Gothic" panose="020B0609070205080204" pitchFamily="49" charset="-128"/>
                <a:ea typeface="MS Gothic" panose="020B0609070205080204" pitchFamily="49" charset="-128"/>
              </a:rPr>
              <a:t>共同演者</a:t>
            </a:r>
            <a:r>
              <a:rPr kumimoji="1" lang="en-US" altLang="ja-JP" sz="3200" baseline="30000" dirty="0">
                <a:latin typeface="MS Gothic" panose="020B0609070205080204" pitchFamily="49" charset="-128"/>
                <a:ea typeface="MS Gothic" panose="020B0609070205080204" pitchFamily="49" charset="-128"/>
              </a:rPr>
              <a:t>2)</a:t>
            </a:r>
            <a:br>
              <a:rPr kumimoji="1" lang="en-US" altLang="ja-JP" sz="2000" dirty="0">
                <a:latin typeface="MS Gothic" panose="020B0609070205080204" pitchFamily="49" charset="-128"/>
                <a:ea typeface="MS Gothic" panose="020B0609070205080204" pitchFamily="49" charset="-128"/>
              </a:rPr>
            </a:br>
            <a:r>
              <a:rPr kumimoji="1" lang="en-US" altLang="ja-JP" sz="2000" dirty="0">
                <a:latin typeface="MS Gothic" panose="020B0609070205080204" pitchFamily="49" charset="-128"/>
                <a:ea typeface="MS Gothic" panose="020B0609070205080204" pitchFamily="49" charset="-128"/>
              </a:rPr>
              <a:t>1)</a:t>
            </a:r>
            <a:r>
              <a:rPr kumimoji="1" lang="ja-JP" altLang="en-US" sz="2000">
                <a:latin typeface="MS Gothic" panose="020B0609070205080204" pitchFamily="49" charset="-128"/>
                <a:ea typeface="MS Gothic" panose="020B0609070205080204" pitchFamily="49" charset="-128"/>
              </a:rPr>
              <a:t>　</a:t>
            </a:r>
            <a:r>
              <a:rPr kumimoji="1" lang="en-US" altLang="ja-JP" sz="2000" dirty="0">
                <a:latin typeface="MS Gothic" panose="020B0609070205080204" pitchFamily="49" charset="-128"/>
                <a:ea typeface="MS Gothic" panose="020B0609070205080204" pitchFamily="49" charset="-128"/>
              </a:rPr>
              <a:t>2)</a:t>
            </a:r>
            <a:endParaRPr kumimoji="1" lang="ja-JP" altLang="en-US" sz="2000"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5788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15</Words>
  <Application>Microsoft Macintosh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MS Gothic</vt:lpstr>
      <vt:lpstr>Arial</vt:lpstr>
      <vt:lpstr>Calibri</vt:lpstr>
      <vt:lpstr>Calibri Light</vt:lpstr>
      <vt:lpstr>Office テーマ</vt:lpstr>
      <vt:lpstr>演題名  演者1) 共同演者2) 1)　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演題名  演者1) 共同演者2) 1)　2)</dc:title>
  <dc:creator>森脇菫子</dc:creator>
  <cp:lastModifiedBy>森脇菫子</cp:lastModifiedBy>
  <cp:revision>3</cp:revision>
  <dcterms:created xsi:type="dcterms:W3CDTF">2021-05-31T06:14:41Z</dcterms:created>
  <dcterms:modified xsi:type="dcterms:W3CDTF">2021-06-17T09:07:51Z</dcterms:modified>
</cp:coreProperties>
</file>